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7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Relationship Id="rId8" Target="../media/image9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7.png" Type="http://schemas.openxmlformats.org/officeDocument/2006/relationships/image"/><Relationship Id="rId4" Target="../media/image98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Relationship Id="rId8" Target="../media/image10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03.png" Type="http://schemas.openxmlformats.org/officeDocument/2006/relationships/image"/><Relationship Id="rId4" Target="../media/image104.png" Type="http://schemas.openxmlformats.org/officeDocument/2006/relationships/image"/><Relationship Id="rId5" Target="../media/image105.png" Type="http://schemas.openxmlformats.org/officeDocument/2006/relationships/image"/><Relationship Id="rId6" Target="../media/image106.png" Type="http://schemas.openxmlformats.org/officeDocument/2006/relationships/image"/><Relationship Id="rId7" Target="../media/image107.png" Type="http://schemas.openxmlformats.org/officeDocument/2006/relationships/image"/><Relationship Id="rId8" Target="../media/image10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png" Type="http://schemas.openxmlformats.org/officeDocument/2006/relationships/image"/><Relationship Id="rId12" Target="../media/image118.png" Type="http://schemas.openxmlformats.org/officeDocument/2006/relationships/image"/><Relationship Id="rId13" Target="../media/image119.png" Type="http://schemas.openxmlformats.org/officeDocument/2006/relationships/image"/><Relationship Id="rId14" Target="../media/image120.png" Type="http://schemas.openxmlformats.org/officeDocument/2006/relationships/image"/><Relationship Id="rId15" Target="../media/image121.png" Type="http://schemas.openxmlformats.org/officeDocument/2006/relationships/image"/><Relationship Id="rId16" Target="../media/image122.png" Type="http://schemas.openxmlformats.org/officeDocument/2006/relationships/image"/><Relationship Id="rId17" Target="../media/image123.png" Type="http://schemas.openxmlformats.org/officeDocument/2006/relationships/image"/><Relationship Id="rId18" Target="../media/image124.png" Type="http://schemas.openxmlformats.org/officeDocument/2006/relationships/image"/><Relationship Id="rId19" Target="../media/image125.png" Type="http://schemas.openxmlformats.org/officeDocument/2006/relationships/image"/><Relationship Id="rId2" Target="../media/image11.png" Type="http://schemas.openxmlformats.org/officeDocument/2006/relationships/image"/><Relationship Id="rId20" Target="../media/image126.png" Type="http://schemas.openxmlformats.org/officeDocument/2006/relationships/image"/><Relationship Id="rId3" Target="../media/image109.pn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4.png" Type="http://schemas.openxmlformats.org/officeDocument/2006/relationships/image"/><Relationship Id="rId2" Target="../media/image11.png" Type="http://schemas.openxmlformats.org/officeDocument/2006/relationships/image"/><Relationship Id="rId3" Target="../media/image127.png" Type="http://schemas.openxmlformats.org/officeDocument/2006/relationships/image"/><Relationship Id="rId4" Target="../media/image128.png" Type="http://schemas.openxmlformats.org/officeDocument/2006/relationships/image"/><Relationship Id="rId5" Target="../media/image129.png" Type="http://schemas.openxmlformats.org/officeDocument/2006/relationships/image"/><Relationship Id="rId6" Target="../media/image130.png" Type="http://schemas.openxmlformats.org/officeDocument/2006/relationships/image"/><Relationship Id="rId7" Target="../media/image131.png" Type="http://schemas.openxmlformats.org/officeDocument/2006/relationships/image"/><Relationship Id="rId8" Target="../media/image132.png" Type="http://schemas.openxmlformats.org/officeDocument/2006/relationships/image"/><Relationship Id="rId9" Target="../media/image1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2.png" Type="http://schemas.openxmlformats.org/officeDocument/2006/relationships/image"/><Relationship Id="rId2" Target="../media/image11.png" Type="http://schemas.openxmlformats.org/officeDocument/2006/relationships/image"/><Relationship Id="rId3" Target="../media/image135.png" Type="http://schemas.openxmlformats.org/officeDocument/2006/relationships/image"/><Relationship Id="rId4" Target="../media/image136.png" Type="http://schemas.openxmlformats.org/officeDocument/2006/relationships/image"/><Relationship Id="rId5" Target="../media/image137.png" Type="http://schemas.openxmlformats.org/officeDocument/2006/relationships/image"/><Relationship Id="rId6" Target="../media/image138.png" Type="http://schemas.openxmlformats.org/officeDocument/2006/relationships/image"/><Relationship Id="rId7" Target="../media/image139.png" Type="http://schemas.openxmlformats.org/officeDocument/2006/relationships/image"/><Relationship Id="rId8" Target="../media/image140.png" Type="http://schemas.openxmlformats.org/officeDocument/2006/relationships/image"/><Relationship Id="rId9" Target="../media/image1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43.png" Type="http://schemas.openxmlformats.org/officeDocument/2006/relationships/image"/><Relationship Id="rId4" Target="../media/image144.png" Type="http://schemas.openxmlformats.org/officeDocument/2006/relationships/image"/><Relationship Id="rId5" Target="../media/image145.png" Type="http://schemas.openxmlformats.org/officeDocument/2006/relationships/image"/><Relationship Id="rId6" Target="../media/image1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5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3.png" Type="http://schemas.openxmlformats.org/officeDocument/2006/relationships/image"/><Relationship Id="rId2" Target="../media/image11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Relationship Id="rId6" Target="../media/image150.png" Type="http://schemas.openxmlformats.org/officeDocument/2006/relationships/image"/><Relationship Id="rId7" Target="../media/image151.png" Type="http://schemas.openxmlformats.org/officeDocument/2006/relationships/image"/><Relationship Id="rId8" Target="../media/image152.png" Type="http://schemas.openxmlformats.org/officeDocument/2006/relationships/image"/><Relationship Id="rId9" Target="../media/image14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54.png" Type="http://schemas.openxmlformats.org/officeDocument/2006/relationships/image"/><Relationship Id="rId4" Target="../media/image155.png" Type="http://schemas.openxmlformats.org/officeDocument/2006/relationships/image"/><Relationship Id="rId5" Target="../media/image156.png" Type="http://schemas.openxmlformats.org/officeDocument/2006/relationships/image"/><Relationship Id="rId6" Target="../media/image157.png" Type="http://schemas.openxmlformats.org/officeDocument/2006/relationships/image"/><Relationship Id="rId7" Target="../media/image1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59.png" Type="http://schemas.openxmlformats.org/officeDocument/2006/relationships/image"/><Relationship Id="rId4" Target="../media/image160.png" Type="http://schemas.openxmlformats.org/officeDocument/2006/relationships/image"/><Relationship Id="rId5" Target="../media/image16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2.png" Type="http://schemas.openxmlformats.org/officeDocument/2006/relationships/image"/><Relationship Id="rId4" Target="../media/image163.png" Type="http://schemas.openxmlformats.org/officeDocument/2006/relationships/image"/><Relationship Id="rId5" Target="../media/image1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5.png" Type="http://schemas.openxmlformats.org/officeDocument/2006/relationships/image"/><Relationship Id="rId4" Target="../media/image166.png" Type="http://schemas.openxmlformats.org/officeDocument/2006/relationships/image"/><Relationship Id="rId5" Target="../media/image16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5.png" Type="http://schemas.openxmlformats.org/officeDocument/2006/relationships/image"/><Relationship Id="rId2" Target="../media/image11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0.png" Type="http://schemas.openxmlformats.org/officeDocument/2006/relationships/image"/><Relationship Id="rId6" Target="../media/image171.png" Type="http://schemas.openxmlformats.org/officeDocument/2006/relationships/image"/><Relationship Id="rId7" Target="../media/image172.png" Type="http://schemas.openxmlformats.org/officeDocument/2006/relationships/image"/><Relationship Id="rId8" Target="../media/image173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6.png" Type="http://schemas.openxmlformats.org/officeDocument/2006/relationships/image"/><Relationship Id="rId4" Target="../media/image177.png" Type="http://schemas.openxmlformats.org/officeDocument/2006/relationships/image"/><Relationship Id="rId5" Target="../media/image17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5.png" Type="http://schemas.openxmlformats.org/officeDocument/2006/relationships/image"/><Relationship Id="rId2" Target="../media/image179.png" Type="http://schemas.openxmlformats.org/officeDocument/2006/relationships/image"/><Relationship Id="rId3" Target="../media/image180.png" Type="http://schemas.openxmlformats.org/officeDocument/2006/relationships/image"/><Relationship Id="rId4" Target="../media/image181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82.png" Type="http://schemas.openxmlformats.org/officeDocument/2006/relationships/image"/><Relationship Id="rId8" Target="../media/image183.png" Type="http://schemas.openxmlformats.org/officeDocument/2006/relationships/image"/><Relationship Id="rId9" Target="../media/image18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18" Target="../media/image32.png" Type="http://schemas.openxmlformats.org/officeDocument/2006/relationships/image"/><Relationship Id="rId19" Target="../media/image33.png" Type="http://schemas.openxmlformats.org/officeDocument/2006/relationships/image"/><Relationship Id="rId2" Target="../media/image11.png" Type="http://schemas.openxmlformats.org/officeDocument/2006/relationships/image"/><Relationship Id="rId20" Target="../media/image34.png" Type="http://schemas.openxmlformats.org/officeDocument/2006/relationships/image"/><Relationship Id="rId3" Target="../media/image5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1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2" Target="../media/image11.png" Type="http://schemas.openxmlformats.org/officeDocument/2006/relationships/image"/><Relationship Id="rId3" Target="../media/image35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0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2" Target="../media/image1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2" Target="../media/image11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895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0" y="5410200"/>
            <a:ext cx="11442700" cy="1320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9144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8724900"/>
            <a:ext cx="15240000" cy="6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900000">
            <a:off x="15506700" y="5981700"/>
            <a:ext cx="5270500" cy="6172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9144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1676400"/>
            <a:ext cx="14897100" cy="63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508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2590800"/>
            <a:ext cx="152400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57400" y="4343400"/>
            <a:ext cx="13881100" cy="332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84200" y="3276600"/>
            <a:ext cx="16116300" cy="2057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1600" y="1625600"/>
            <a:ext cx="2692400" cy="130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85300" y="1651000"/>
            <a:ext cx="91186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10800" y="1460500"/>
            <a:ext cx="62103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2070100"/>
            <a:ext cx="16230600" cy="7975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" y="800100"/>
            <a:ext cx="96647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820400" y="1460500"/>
            <a:ext cx="5600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25900" y="1765300"/>
            <a:ext cx="9880600" cy="852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7100" y="800100"/>
            <a:ext cx="10287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39300" y="1460500"/>
            <a:ext cx="67818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90932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08200" y="2933700"/>
            <a:ext cx="14071600" cy="711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09800" y="2146300"/>
            <a:ext cx="140970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47300" y="1460500"/>
            <a:ext cx="62611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96266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84800" y="2438400"/>
            <a:ext cx="5511800" cy="1333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3924300"/>
            <a:ext cx="5511800" cy="4521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83900" y="2425700"/>
            <a:ext cx="6197600" cy="511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6654800"/>
            <a:ext cx="63754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1460500"/>
            <a:ext cx="45085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114173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2425700"/>
            <a:ext cx="8013700" cy="2832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48700" y="5740400"/>
            <a:ext cx="8686800" cy="154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64700" y="3251200"/>
            <a:ext cx="1968500" cy="189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5105400"/>
            <a:ext cx="88265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0" y="1460500"/>
            <a:ext cx="30861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128778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744700" y="2057400"/>
            <a:ext cx="2692400" cy="6616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53100" y="2159000"/>
            <a:ext cx="5626100" cy="5219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66500" y="2057400"/>
            <a:ext cx="3365500" cy="661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5105400"/>
            <a:ext cx="101092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09200" y="1460500"/>
            <a:ext cx="62992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96266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15600" y="2222500"/>
            <a:ext cx="6515100" cy="775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3800" y="3733800"/>
            <a:ext cx="6489700" cy="242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" y="7581900"/>
            <a:ext cx="6769100" cy="254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0900" y="2209800"/>
            <a:ext cx="2743200" cy="2324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3600" y="6057900"/>
            <a:ext cx="4610100" cy="2336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71300" y="2184400"/>
            <a:ext cx="4305300" cy="495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680000">
            <a:off x="10007600" y="4991100"/>
            <a:ext cx="3429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20500" y="7962900"/>
            <a:ext cx="4305300" cy="495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900000">
            <a:off x="10490200" y="8013700"/>
            <a:ext cx="1143000" cy="101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">
            <a:off x="10439400" y="9118600"/>
            <a:ext cx="990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140000">
            <a:off x="10401300" y="2590800"/>
            <a:ext cx="1295400" cy="10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32800" y="2146300"/>
            <a:ext cx="2463800" cy="162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51900" y="-800100"/>
            <a:ext cx="7353300" cy="13804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610600" y="4254500"/>
            <a:ext cx="1866900" cy="162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05900" y="7213600"/>
            <a:ext cx="1841500" cy="162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445500" y="8534400"/>
            <a:ext cx="2387600" cy="162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010900" y="7429500"/>
            <a:ext cx="2070100" cy="3975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52100" y="1460500"/>
            <a:ext cx="59563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99060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2527300"/>
            <a:ext cx="8496300" cy="7556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69600" y="2628900"/>
            <a:ext cx="4140200" cy="162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20400" y="3810000"/>
            <a:ext cx="4064000" cy="162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20400" y="5067300"/>
            <a:ext cx="3505200" cy="162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845800" y="6337300"/>
            <a:ext cx="4775200" cy="162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20400" y="7569200"/>
            <a:ext cx="64897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1460500"/>
            <a:ext cx="59436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99060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5918200"/>
            <a:ext cx="8013700" cy="4191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" y="1993900"/>
            <a:ext cx="7848600" cy="391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58300" y="2159000"/>
            <a:ext cx="7835900" cy="1384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09100" y="3327400"/>
            <a:ext cx="6286500" cy="405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96400" y="6400800"/>
            <a:ext cx="8216900" cy="138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96400" y="7569200"/>
            <a:ext cx="86614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833100" y="1460500"/>
            <a:ext cx="55753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800100"/>
            <a:ext cx="103251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683000"/>
            <a:ext cx="16078200" cy="622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65600" y="2400300"/>
            <a:ext cx="100584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9144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9100" y="2298700"/>
            <a:ext cx="14897100" cy="63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9144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9100" y="9690100"/>
            <a:ext cx="148971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7500" y="673100"/>
            <a:ext cx="5880100" cy="236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3400" y="2730500"/>
            <a:ext cx="4279900" cy="204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73200" y="4089400"/>
            <a:ext cx="5816600" cy="172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5245100"/>
            <a:ext cx="5778500" cy="172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6426200"/>
            <a:ext cx="5803900" cy="172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2600" y="7594600"/>
            <a:ext cx="31496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820400" y="1460500"/>
            <a:ext cx="5600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3708400"/>
            <a:ext cx="16954500" cy="351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30600" y="5003800"/>
            <a:ext cx="1435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57600" y="6019800"/>
            <a:ext cx="1219200" cy="15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57600" y="6642100"/>
            <a:ext cx="1219200" cy="152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657600" y="7213600"/>
            <a:ext cx="1219200" cy="152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15888589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70900" y="5422900"/>
            <a:ext cx="1206500" cy="114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15888589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90600" y="5435600"/>
            <a:ext cx="1206500" cy="1143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5888589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58200" y="6032500"/>
            <a:ext cx="1206500" cy="114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5888589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70900" y="6642100"/>
            <a:ext cx="1206500" cy="114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5888589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70900" y="7226300"/>
            <a:ext cx="1206500" cy="114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125349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76400" y="6096000"/>
            <a:ext cx="800100" cy="889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25349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93900" y="6667500"/>
            <a:ext cx="800100" cy="889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125349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0" y="7226300"/>
            <a:ext cx="800100" cy="88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25349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24400" y="6019800"/>
            <a:ext cx="800100" cy="889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12534900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24400" y="6654800"/>
            <a:ext cx="800100" cy="889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12534900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24400" y="7226300"/>
            <a:ext cx="800100" cy="889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125349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79100" y="6019800"/>
            <a:ext cx="800100" cy="889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12534900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79100" y="6642100"/>
            <a:ext cx="800100" cy="889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1253490000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79100" y="7226300"/>
            <a:ext cx="800100" cy="88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800100"/>
            <a:ext cx="10325100" cy="1714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13800" y="9372600"/>
            <a:ext cx="89535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37800" y="1460500"/>
            <a:ext cx="60706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2413000"/>
            <a:ext cx="5461000" cy="7594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15700" y="6642100"/>
            <a:ext cx="5867400" cy="3365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62800" y="2222500"/>
            <a:ext cx="6324600" cy="439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2500" y="800100"/>
            <a:ext cx="97917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15400" y="1460500"/>
            <a:ext cx="75057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83200" y="1981200"/>
            <a:ext cx="7721600" cy="8331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800100"/>
            <a:ext cx="83947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1460500"/>
            <a:ext cx="72771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43100" y="2819400"/>
            <a:ext cx="14414500" cy="619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800100"/>
            <a:ext cx="84709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62300" y="1460500"/>
            <a:ext cx="132588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800100"/>
            <a:ext cx="2679700" cy="171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9600" y="2006600"/>
            <a:ext cx="17246600" cy="8547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43300" y="1460500"/>
            <a:ext cx="128778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85700" y="7518400"/>
            <a:ext cx="3937000" cy="863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85700" y="3670300"/>
            <a:ext cx="3111500" cy="901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85700" y="6108700"/>
            <a:ext cx="3835400" cy="93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85700" y="2374900"/>
            <a:ext cx="3378200" cy="1028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85700" y="4787900"/>
            <a:ext cx="3378200" cy="914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2349500"/>
            <a:ext cx="10871200" cy="703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2500" y="762000"/>
            <a:ext cx="29845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17900" y="1460500"/>
            <a:ext cx="128905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749300"/>
            <a:ext cx="2971800" cy="171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" y="2171700"/>
            <a:ext cx="13716000" cy="7353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5800" y="4254500"/>
            <a:ext cx="16903700" cy="452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863600"/>
            <a:ext cx="16573500" cy="791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8763000"/>
            <a:ext cx="16903700" cy="2692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9144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1676400"/>
            <a:ext cx="14897100" cy="63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5080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2590800"/>
            <a:ext cx="15240000" cy="38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54200" y="5778500"/>
            <a:ext cx="2413000" cy="273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79800" y="3060700"/>
            <a:ext cx="11823700" cy="5867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292600" y="1651000"/>
            <a:ext cx="21513800" cy="132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75300" y="8978900"/>
            <a:ext cx="163068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9144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9100" y="3238500"/>
            <a:ext cx="14897100" cy="63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24300" y="4546600"/>
            <a:ext cx="40005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99700" y="4546600"/>
            <a:ext cx="40259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00500" y="7658100"/>
            <a:ext cx="3924300" cy="25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9100" y="3606800"/>
            <a:ext cx="2095500" cy="2184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92300" y="6819900"/>
            <a:ext cx="2006600" cy="2184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92300" y="6819900"/>
            <a:ext cx="1905000" cy="2184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579600" y="3505200"/>
            <a:ext cx="2019300" cy="2006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01300" y="7683500"/>
            <a:ext cx="3924300" cy="25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91440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9100" y="9690100"/>
            <a:ext cx="14897100" cy="6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040000">
            <a:off x="5588000" y="3479800"/>
            <a:ext cx="673100" cy="495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228600" y="1219200"/>
            <a:ext cx="16941800" cy="2768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94100" y="3162300"/>
            <a:ext cx="2997200" cy="201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87200" y="3187700"/>
            <a:ext cx="3048000" cy="2006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530600" y="6286500"/>
            <a:ext cx="3073400" cy="2032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874500" y="6286500"/>
            <a:ext cx="3111500" cy="2044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619500" y="4419600"/>
            <a:ext cx="5105400" cy="2387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20300" y="4483100"/>
            <a:ext cx="5105400" cy="2387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644900" y="7454900"/>
            <a:ext cx="4978400" cy="2387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134600" y="7505700"/>
            <a:ext cx="48641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13400" y="1460500"/>
            <a:ext cx="10807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2235200"/>
            <a:ext cx="7759700" cy="6845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1955800"/>
            <a:ext cx="8280400" cy="698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29700" y="2730500"/>
            <a:ext cx="7429500" cy="685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0" y="3416300"/>
            <a:ext cx="5511800" cy="463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800100"/>
            <a:ext cx="5067300" cy="1714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4800" y="8521700"/>
            <a:ext cx="8953500" cy="228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43700" y="8255000"/>
            <a:ext cx="112014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13400" y="1460500"/>
            <a:ext cx="108077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1955800"/>
            <a:ext cx="8280400" cy="69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29700" y="2730500"/>
            <a:ext cx="7429500" cy="685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3416300"/>
            <a:ext cx="5511800" cy="4635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2235200"/>
            <a:ext cx="7759700" cy="6845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800100"/>
            <a:ext cx="5067300" cy="1714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4800" y="8521700"/>
            <a:ext cx="8953500" cy="228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43700" y="8255000"/>
            <a:ext cx="11201400" cy="308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912100" y="6019800"/>
            <a:ext cx="2222500" cy="1244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74900" y="2540000"/>
            <a:ext cx="13639800" cy="426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82800" y="7924800"/>
            <a:ext cx="142240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859000" y="1460500"/>
            <a:ext cx="15621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143764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2311400"/>
            <a:ext cx="4102100" cy="5194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14900" y="2311400"/>
            <a:ext cx="7924800" cy="5194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14300" y="2311400"/>
            <a:ext cx="4305300" cy="519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2600" y="7543800"/>
            <a:ext cx="5245100" cy="190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86500" y="7543800"/>
            <a:ext cx="5219700" cy="190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76100" y="7543800"/>
            <a:ext cx="5499100" cy="190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35000" y="9918700"/>
            <a:ext cx="43942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17300" y="1460500"/>
            <a:ext cx="5003800" cy="101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57400" y="2184400"/>
            <a:ext cx="4826000" cy="4826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51400" y="2387600"/>
            <a:ext cx="4114800" cy="4356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78900" y="2171700"/>
            <a:ext cx="6210300" cy="4953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69900" y="2578100"/>
            <a:ext cx="2971800" cy="439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7100" y="800100"/>
            <a:ext cx="10858500" cy="1714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7366000"/>
            <a:ext cx="9283700" cy="194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06000" y="7188200"/>
            <a:ext cx="7556500" cy="273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35000" y="9918700"/>
            <a:ext cx="37592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509500" y="1460500"/>
            <a:ext cx="39116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119761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47900" y="2387600"/>
            <a:ext cx="6045200" cy="5499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85400" y="2463800"/>
            <a:ext cx="5359400" cy="535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16300" y="8166100"/>
            <a:ext cx="115697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A3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3100" y="660400"/>
            <a:ext cx="16954500" cy="9626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3144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63400" y="1460500"/>
            <a:ext cx="44577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800100"/>
            <a:ext cx="11506200" cy="171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1100" y="2260600"/>
            <a:ext cx="5334000" cy="455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70700" y="2260600"/>
            <a:ext cx="4508500" cy="4508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96700" y="2260600"/>
            <a:ext cx="5410200" cy="455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6946900"/>
            <a:ext cx="14655800" cy="330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